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67" r:id="rId4"/>
    <p:sldId id="269" r:id="rId5"/>
    <p:sldId id="271" r:id="rId6"/>
    <p:sldId id="270" r:id="rId7"/>
  </p:sldIdLst>
  <p:sldSz cx="12192000" cy="6858000"/>
  <p:notesSz cx="6858000" cy="9144000"/>
  <p:embeddedFontLst>
    <p:embeddedFont>
      <p:font typeface="Trebuchet MS" panose="020B0603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9B1EGioB+MKfVFKXuDoQ/lkmi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9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9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25;p9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6" name="Google Shape;26;p9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27" name="Google Shape;27;p9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9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9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848">
                <a:alpha val="69411"/>
              </a:srgbClr>
            </a:solidFill>
            <a:ln>
              <a:noFill/>
            </a:ln>
          </p:spPr>
        </p:sp>
        <p:sp>
          <p:nvSpPr>
            <p:cNvPr id="30" name="Google Shape;30;p9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4F6AC8">
                <a:alpha val="69411"/>
              </a:srgbClr>
            </a:solidFill>
            <a:ln>
              <a:noFill/>
            </a:ln>
          </p:spPr>
        </p:sp>
        <p:sp>
          <p:nvSpPr>
            <p:cNvPr id="31" name="Google Shape;31;p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2" name="Google Shape;32;p9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9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9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  <a:latin typeface="+mn-lt"/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ASCA Annual Conference • January 31 – February 3, 2024</a:t>
            </a:r>
          </a:p>
        </p:txBody>
      </p:sp>
      <p:pic>
        <p:nvPicPr>
          <p:cNvPr id="6" name="Picture 5" descr="A black and white logo">
            <a:extLst>
              <a:ext uri="{FF2B5EF4-FFF2-40B4-BE49-F238E27FC236}">
                <a16:creationId xmlns:a16="http://schemas.microsoft.com/office/drawing/2014/main" id="{B597B6C0-1C5F-2E3D-5534-E16A0D3895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19273" y="5623979"/>
            <a:ext cx="1842520" cy="9265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965FD-5AC7-90A6-3C55-868CC782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D6BC0-0776-64C9-6480-49FC14D76DC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E26A44-48B5-8262-6480-38C0A8552B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ASCA Annual Conference • January 31 – February 3,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0FE9C6-5C40-5CA5-3F33-3BC7A21C6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>
                <a:latin typeface="+mn-lt"/>
              </a:defRPr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 dirty="0"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>
                <a:latin typeface="+mn-lt"/>
              </a:defRPr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ASCA Annual Conference • January 31 – February 3,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1_Two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>
                <a:latin typeface="+mn-lt"/>
              </a:defRPr>
            </a:lvl1pPr>
            <a:lvl2pPr marL="914400" lvl="1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 dirty="0"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ASCA Annual Conference • January 31 – February 3, 2024</a:t>
            </a:r>
          </a:p>
        </p:txBody>
      </p:sp>
    </p:spTree>
    <p:extLst>
      <p:ext uri="{BB962C8B-B14F-4D97-AF65-F5344CB8AC3E}">
        <p14:creationId xmlns:p14="http://schemas.microsoft.com/office/powerpoint/2010/main" val="402886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" name="Google Shape;56;p12">
            <a:extLst>
              <a:ext uri="{FF2B5EF4-FFF2-40B4-BE49-F238E27FC236}">
                <a16:creationId xmlns:a16="http://schemas.microsoft.com/office/drawing/2014/main" id="{DCE80554-0D54-33D6-9A73-380042FEF12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ASCA Annual Conference • January 31 – February 3,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6;p12">
            <a:extLst>
              <a:ext uri="{FF2B5EF4-FFF2-40B4-BE49-F238E27FC236}">
                <a16:creationId xmlns:a16="http://schemas.microsoft.com/office/drawing/2014/main" id="{8A8903B2-2A7A-CE36-AABF-29D67BE524B9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ASCA Annual Conference • January 31 – February 3, 2024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>
                <a:latin typeface="+mj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  <a:latin typeface="+mn-lt"/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2" name="Google Shape;56;p12">
            <a:extLst>
              <a:ext uri="{FF2B5EF4-FFF2-40B4-BE49-F238E27FC236}">
                <a16:creationId xmlns:a16="http://schemas.microsoft.com/office/drawing/2014/main" id="{D7B9655E-D2CD-4859-9DEA-C5C5BE8B6626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+mn-l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ASCA Annual Conference • January 31 – February 3,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8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0" name="Google Shape;10;p8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8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848">
                <a:alpha val="69411"/>
              </a:srgbClr>
            </a:solidFill>
            <a:ln>
              <a:noFill/>
            </a:ln>
          </p:spPr>
        </p:sp>
        <p:sp>
          <p:nvSpPr>
            <p:cNvPr id="13" name="Google Shape;13;p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4F6AC8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8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5" name="Google Shape;15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8" name="Google Shape;18;p8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 dirty="0"/>
          </a:p>
        </p:txBody>
      </p:sp>
      <p:sp>
        <p:nvSpPr>
          <p:cNvPr id="19" name="Google Shape;19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r>
              <a:rPr lang="en-US"/>
              <a:t>ASCA Annual Conference • January 31 – February 3, 2024</a:t>
            </a:r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" name="Picture 2" descr="A black and white logo">
            <a:extLst>
              <a:ext uri="{FF2B5EF4-FFF2-40B4-BE49-F238E27FC236}">
                <a16:creationId xmlns:a16="http://schemas.microsoft.com/office/drawing/2014/main" id="{AF64641A-4A1B-7096-F841-F9B9C97AD6C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119273" y="5623979"/>
            <a:ext cx="1842520" cy="92659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2" r:id="rId3"/>
    <p:sldLayoutId id="2147483662" r:id="rId4"/>
    <p:sldLayoutId id="2147483654" r:id="rId5"/>
    <p:sldLayoutId id="2147483655" r:id="rId6"/>
    <p:sldLayoutId id="2147483660" r:id="rId7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endParaRPr b="1" dirty="0"/>
          </a:p>
        </p:txBody>
      </p:sp>
      <p:sp>
        <p:nvSpPr>
          <p:cNvPr id="144" name="Google Shape;144;p1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9B0CF-C12E-94A6-521E-22D6E57B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8A1FF-60F0-FFD0-AE26-0960EB5DCC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70827-8079-E605-7DE1-9F983ECF1D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ASCA Annual Conference • January 31 – February 3,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63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C47A1-1300-8365-DDBB-11697512D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A8862-9AE8-784D-00B7-2B582848C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2"/>
          </a:xfrm>
        </p:spPr>
        <p:txBody>
          <a:bodyPr/>
          <a:lstStyle/>
          <a:p>
            <a:pPr marL="13716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05A5A-89C7-962E-6EFC-B3A2D9D55C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ASCA Annual Conference • January 31 – February 3,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71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C47A1-1300-8365-DDBB-11697512D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A8862-9AE8-784D-00B7-2B582848C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2"/>
          </a:xfrm>
        </p:spPr>
        <p:txBody>
          <a:bodyPr/>
          <a:lstStyle/>
          <a:p>
            <a:pPr marL="13716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05A5A-89C7-962E-6EFC-B3A2D9D55C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ASCA Annual Conference • January 31 – February 3,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9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9DC8A-42FD-479F-5959-6D6BD1F5B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A517C-5007-0BCB-927C-B92354DA64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88A51-27E7-44D5-540A-C2D4CFF453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ASCA Annual Conference • January 31 – February 3,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30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A4FD6-7E04-F8A8-7481-F0FA33828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FFB3D-9261-60CA-962D-9FD99EC651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7A21-E8E7-C23D-CE40-CE1B6CEBD99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DFC94-75B1-4913-B8FD-00F900E3D2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ASCA Annual Conference • January 31 – February 3,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738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1F2E61"/>
      </a:accent1>
      <a:accent2>
        <a:srgbClr val="002060"/>
      </a:accent2>
      <a:accent3>
        <a:srgbClr val="541519"/>
      </a:accent3>
      <a:accent4>
        <a:srgbClr val="A8A9A9"/>
      </a:accent4>
      <a:accent5>
        <a:srgbClr val="212D32"/>
      </a:accent5>
      <a:accent6>
        <a:srgbClr val="C5D3D9"/>
      </a:accent6>
      <a:hlink>
        <a:srgbClr val="0070C0"/>
      </a:hlink>
      <a:folHlink>
        <a:srgbClr val="00B0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Widescreen</PresentationFormat>
  <Paragraphs>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Noto Sans Symbols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Gonzalez, Cristina</dc:creator>
  <cp:lastModifiedBy>Angela Powell ASCA</cp:lastModifiedBy>
  <cp:revision>1</cp:revision>
  <dcterms:created xsi:type="dcterms:W3CDTF">2018-06-01T16:26:38Z</dcterms:created>
  <dcterms:modified xsi:type="dcterms:W3CDTF">2023-12-13T21:19:36Z</dcterms:modified>
</cp:coreProperties>
</file>